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2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5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1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4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1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5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4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1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44F27-7EE1-47F1-8C2E-E566D17A1307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201D1-61E2-4D8B-BA4C-AE8A2C2C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0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Risk 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Said </a:t>
            </a:r>
            <a:r>
              <a:rPr lang="en-US" dirty="0" err="1" smtClean="0"/>
              <a:t>Fawzy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8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34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0"/>
            <a:ext cx="91535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11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0"/>
            <a:ext cx="914876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accep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1647824"/>
            <a:ext cx="9148763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5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75" y="0"/>
            <a:ext cx="9188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92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63" y="0"/>
            <a:ext cx="91582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20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0"/>
            <a:ext cx="9129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549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75" y="0"/>
            <a:ext cx="92122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77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63" y="0"/>
            <a:ext cx="91582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754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38" y="0"/>
            <a:ext cx="91773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83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90662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19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31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0"/>
            <a:ext cx="91535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5946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90662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374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3" y="0"/>
            <a:ext cx="91725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81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0"/>
            <a:ext cx="9105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00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38" y="0"/>
            <a:ext cx="91011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789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38" y="0"/>
            <a:ext cx="91773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53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13" y="0"/>
            <a:ext cx="91201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63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3" y="0"/>
            <a:ext cx="91725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75" y="0"/>
            <a:ext cx="9188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516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0" y="0"/>
            <a:ext cx="9207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537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3" y="0"/>
            <a:ext cx="90963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55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13" y="0"/>
            <a:ext cx="91979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057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63" y="0"/>
            <a:ext cx="90820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619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0"/>
            <a:ext cx="91249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739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63" y="0"/>
            <a:ext cx="92614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96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0"/>
            <a:ext cx="91344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26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0"/>
            <a:ext cx="92217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284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13" y="0"/>
            <a:ext cx="91201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79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75" y="0"/>
            <a:ext cx="9188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82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75" y="0"/>
            <a:ext cx="92122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78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0"/>
            <a:ext cx="91344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3496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0"/>
            <a:ext cx="91344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186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0"/>
            <a:ext cx="91678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08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8" y="0"/>
            <a:ext cx="91154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601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13" y="0"/>
            <a:ext cx="91201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911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0"/>
            <a:ext cx="9148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08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75" y="0"/>
            <a:ext cx="9188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661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8" y="0"/>
            <a:ext cx="9202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69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75" y="0"/>
            <a:ext cx="92122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1704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8" y="0"/>
            <a:ext cx="91154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1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3" y="0"/>
            <a:ext cx="92471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7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0"/>
            <a:ext cx="91678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83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</Words>
  <Application>Microsoft Office PowerPoint</Application>
  <PresentationFormat>Widescreen</PresentationFormat>
  <Paragraphs>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Risk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Workshop</dc:title>
  <dc:creator>Said F. Huda</dc:creator>
  <cp:lastModifiedBy>Said F. Huda</cp:lastModifiedBy>
  <cp:revision>2</cp:revision>
  <dcterms:created xsi:type="dcterms:W3CDTF">2017-10-12T09:55:46Z</dcterms:created>
  <dcterms:modified xsi:type="dcterms:W3CDTF">2017-10-12T10:09:28Z</dcterms:modified>
</cp:coreProperties>
</file>